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32" r:id="rId9"/>
    <p:sldId id="313" r:id="rId10"/>
    <p:sldId id="328" r:id="rId11"/>
    <p:sldId id="326" r:id="rId12"/>
    <p:sldId id="322" r:id="rId13"/>
    <p:sldId id="323" r:id="rId14"/>
    <p:sldId id="324" r:id="rId15"/>
    <p:sldId id="329" r:id="rId16"/>
    <p:sldId id="330" r:id="rId17"/>
    <p:sldId id="331" r:id="rId18"/>
    <p:sldId id="334" r:id="rId19"/>
    <p:sldId id="338" r:id="rId20"/>
    <p:sldId id="336" r:id="rId21"/>
    <p:sldId id="337" r:id="rId22"/>
    <p:sldId id="317" r:id="rId23"/>
    <p:sldId id="318" r:id="rId24"/>
    <p:sldId id="311" r:id="rId25"/>
    <p:sldId id="309" r:id="rId26"/>
    <p:sldId id="310" r:id="rId27"/>
    <p:sldId id="308" r:id="rId28"/>
    <p:sldId id="307" r:id="rId29"/>
    <p:sldId id="299" r:id="rId30"/>
    <p:sldId id="306" r:id="rId31"/>
    <p:sldId id="300" r:id="rId32"/>
    <p:sldId id="305" r:id="rId33"/>
    <p:sldId id="301" r:id="rId34"/>
    <p:sldId id="285" r:id="rId35"/>
    <p:sldId id="287" r:id="rId36"/>
    <p:sldId id="294" r:id="rId37"/>
    <p:sldId id="289" r:id="rId38"/>
    <p:sldId id="293" r:id="rId39"/>
    <p:sldId id="295" r:id="rId40"/>
    <p:sldId id="298" r:id="rId41"/>
    <p:sldId id="292" r:id="rId42"/>
    <p:sldId id="291" r:id="rId43"/>
    <p:sldId id="314" r:id="rId44"/>
    <p:sldId id="304" r:id="rId45"/>
    <p:sldId id="283" r:id="rId46"/>
    <p:sldId id="284" r:id="rId47"/>
    <p:sldId id="288" r:id="rId48"/>
    <p:sldId id="276" r:id="rId49"/>
    <p:sldId id="279" r:id="rId50"/>
    <p:sldId id="278" r:id="rId51"/>
    <p:sldId id="280" r:id="rId52"/>
    <p:sldId id="282" r:id="rId53"/>
    <p:sldId id="268" r:id="rId54"/>
    <p:sldId id="267" r:id="rId55"/>
    <p:sldId id="266" r:id="rId56"/>
    <p:sldId id="265" r:id="rId57"/>
    <p:sldId id="258" r:id="rId58"/>
    <p:sldId id="263" r:id="rId59"/>
    <p:sldId id="264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32"/>
            <p14:sldId id="313"/>
            <p14:sldId id="328"/>
            <p14:sldId id="326"/>
            <p14:sldId id="322"/>
            <p14:sldId id="323"/>
            <p14:sldId id="324"/>
            <p14:sldId id="329"/>
            <p14:sldId id="330"/>
            <p14:sldId id="331"/>
            <p14:sldId id="334"/>
            <p14:sldId id="338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 autoAdjust="0"/>
    <p:restoredTop sz="94384" autoAdjust="0"/>
  </p:normalViewPr>
  <p:slideViewPr>
    <p:cSldViewPr snapToGrid="0">
      <p:cViewPr varScale="1">
        <p:scale>
          <a:sx n="107" d="100"/>
          <a:sy n="107" d="100"/>
        </p:scale>
        <p:origin x="3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231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70.png"/><Relationship Id="rId4" Type="http://schemas.openxmlformats.org/officeDocument/2006/relationships/image" Target="../media/image20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5" Type="http://schemas.openxmlformats.org/officeDocument/2006/relationships/image" Target="../media/image10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4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11" Type="http://schemas.openxmlformats.org/officeDocument/2006/relationships/image" Target="../media/image78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2.png"/><Relationship Id="rId18" Type="http://schemas.openxmlformats.org/officeDocument/2006/relationships/image" Target="../media/image137.png"/><Relationship Id="rId26" Type="http://schemas.openxmlformats.org/officeDocument/2006/relationships/image" Target="../media/image106.png"/><Relationship Id="rId39" Type="http://schemas.openxmlformats.org/officeDocument/2006/relationships/image" Target="../media/image157.png"/><Relationship Id="rId21" Type="http://schemas.openxmlformats.org/officeDocument/2006/relationships/image" Target="../media/image140.png"/><Relationship Id="rId34" Type="http://schemas.openxmlformats.org/officeDocument/2006/relationships/image" Target="../media/image152.png"/><Relationship Id="rId42" Type="http://schemas.openxmlformats.org/officeDocument/2006/relationships/image" Target="../media/image160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6" Type="http://schemas.openxmlformats.org/officeDocument/2006/relationships/image" Target="../media/image135.png"/><Relationship Id="rId29" Type="http://schemas.openxmlformats.org/officeDocument/2006/relationships/image" Target="../media/image1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24" Type="http://schemas.openxmlformats.org/officeDocument/2006/relationships/image" Target="../media/image143.png"/><Relationship Id="rId32" Type="http://schemas.openxmlformats.org/officeDocument/2006/relationships/image" Target="../media/image150.png"/><Relationship Id="rId37" Type="http://schemas.openxmlformats.org/officeDocument/2006/relationships/image" Target="../media/image155.png"/><Relationship Id="rId40" Type="http://schemas.openxmlformats.org/officeDocument/2006/relationships/image" Target="../media/image158.png"/><Relationship Id="rId45" Type="http://schemas.openxmlformats.org/officeDocument/2006/relationships/image" Target="../media/image163.png"/><Relationship Id="rId5" Type="http://schemas.openxmlformats.org/officeDocument/2006/relationships/image" Target="../media/image124.png"/><Relationship Id="rId15" Type="http://schemas.openxmlformats.org/officeDocument/2006/relationships/image" Target="../media/image134.png"/><Relationship Id="rId23" Type="http://schemas.openxmlformats.org/officeDocument/2006/relationships/image" Target="../media/image142.png"/><Relationship Id="rId28" Type="http://schemas.openxmlformats.org/officeDocument/2006/relationships/image" Target="../media/image146.png"/><Relationship Id="rId36" Type="http://schemas.openxmlformats.org/officeDocument/2006/relationships/image" Target="../media/image154.png"/><Relationship Id="rId10" Type="http://schemas.openxmlformats.org/officeDocument/2006/relationships/image" Target="../media/image129.png"/><Relationship Id="rId19" Type="http://schemas.openxmlformats.org/officeDocument/2006/relationships/image" Target="../media/image138.png"/><Relationship Id="rId31" Type="http://schemas.openxmlformats.org/officeDocument/2006/relationships/image" Target="../media/image149.png"/><Relationship Id="rId44" Type="http://schemas.openxmlformats.org/officeDocument/2006/relationships/image" Target="../media/image162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Relationship Id="rId22" Type="http://schemas.openxmlformats.org/officeDocument/2006/relationships/image" Target="../media/image141.png"/><Relationship Id="rId27" Type="http://schemas.openxmlformats.org/officeDocument/2006/relationships/image" Target="../media/image145.png"/><Relationship Id="rId30" Type="http://schemas.openxmlformats.org/officeDocument/2006/relationships/image" Target="../media/image148.png"/><Relationship Id="rId35" Type="http://schemas.openxmlformats.org/officeDocument/2006/relationships/image" Target="../media/image153.png"/><Relationship Id="rId43" Type="http://schemas.openxmlformats.org/officeDocument/2006/relationships/image" Target="../media/image161.png"/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12" Type="http://schemas.openxmlformats.org/officeDocument/2006/relationships/image" Target="../media/image131.png"/><Relationship Id="rId17" Type="http://schemas.openxmlformats.org/officeDocument/2006/relationships/image" Target="../media/image136.png"/><Relationship Id="rId25" Type="http://schemas.openxmlformats.org/officeDocument/2006/relationships/image" Target="../media/image144.png"/><Relationship Id="rId33" Type="http://schemas.openxmlformats.org/officeDocument/2006/relationships/image" Target="../media/image151.png"/><Relationship Id="rId38" Type="http://schemas.openxmlformats.org/officeDocument/2006/relationships/image" Target="../media/image156.png"/><Relationship Id="rId46" Type="http://schemas.openxmlformats.org/officeDocument/2006/relationships/image" Target="../media/image164.png"/><Relationship Id="rId20" Type="http://schemas.openxmlformats.org/officeDocument/2006/relationships/image" Target="../media/image139.png"/><Relationship Id="rId41" Type="http://schemas.openxmlformats.org/officeDocument/2006/relationships/image" Target="../media/image15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18" Type="http://schemas.openxmlformats.org/officeDocument/2006/relationships/image" Target="../media/image181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17" Type="http://schemas.openxmlformats.org/officeDocument/2006/relationships/image" Target="../media/image180.png"/><Relationship Id="rId2" Type="http://schemas.openxmlformats.org/officeDocument/2006/relationships/image" Target="../media/image165.png"/><Relationship Id="rId16" Type="http://schemas.openxmlformats.org/officeDocument/2006/relationships/image" Target="../media/image1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5" Type="http://schemas.openxmlformats.org/officeDocument/2006/relationships/image" Target="../media/image178.png"/><Relationship Id="rId10" Type="http://schemas.openxmlformats.org/officeDocument/2006/relationships/image" Target="../media/image173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Relationship Id="rId14" Type="http://schemas.openxmlformats.org/officeDocument/2006/relationships/image" Target="../media/image17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89.png"/><Relationship Id="rId18" Type="http://schemas.openxmlformats.org/officeDocument/2006/relationships/image" Target="../media/image194.png"/><Relationship Id="rId3" Type="http://schemas.openxmlformats.org/officeDocument/2006/relationships/image" Target="../media/image106.png"/><Relationship Id="rId21" Type="http://schemas.openxmlformats.org/officeDocument/2006/relationships/image" Target="../media/image197.png"/><Relationship Id="rId7" Type="http://schemas.openxmlformats.org/officeDocument/2006/relationships/image" Target="../media/image183.png"/><Relationship Id="rId12" Type="http://schemas.openxmlformats.org/officeDocument/2006/relationships/image" Target="../media/image188.png"/><Relationship Id="rId17" Type="http://schemas.openxmlformats.org/officeDocument/2006/relationships/image" Target="../media/image193.png"/><Relationship Id="rId2" Type="http://schemas.openxmlformats.org/officeDocument/2006/relationships/image" Target="../media/image144.png"/><Relationship Id="rId16" Type="http://schemas.openxmlformats.org/officeDocument/2006/relationships/image" Target="../media/image192.png"/><Relationship Id="rId20" Type="http://schemas.openxmlformats.org/officeDocument/2006/relationships/image" Target="../media/image1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46.png"/><Relationship Id="rId15" Type="http://schemas.openxmlformats.org/officeDocument/2006/relationships/image" Target="../media/image191.png"/><Relationship Id="rId10" Type="http://schemas.openxmlformats.org/officeDocument/2006/relationships/image" Target="../media/image186.png"/><Relationship Id="rId19" Type="http://schemas.openxmlformats.org/officeDocument/2006/relationships/image" Target="../media/image195.png"/><Relationship Id="rId4" Type="http://schemas.openxmlformats.org/officeDocument/2006/relationships/image" Target="../media/image145.png"/><Relationship Id="rId9" Type="http://schemas.openxmlformats.org/officeDocument/2006/relationships/image" Target="../media/image185.png"/><Relationship Id="rId14" Type="http://schemas.openxmlformats.org/officeDocument/2006/relationships/image" Target="../media/image19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13" Type="http://schemas.openxmlformats.org/officeDocument/2006/relationships/image" Target="../media/image207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12" Type="http://schemas.openxmlformats.org/officeDocument/2006/relationships/image" Target="../media/image206.png"/><Relationship Id="rId17" Type="http://schemas.openxmlformats.org/officeDocument/2006/relationships/image" Target="../media/image211.png"/><Relationship Id="rId2" Type="http://schemas.openxmlformats.org/officeDocument/2006/relationships/image" Target="../media/image198.png"/><Relationship Id="rId16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2.png"/><Relationship Id="rId11" Type="http://schemas.openxmlformats.org/officeDocument/2006/relationships/image" Target="../media/image146.png"/><Relationship Id="rId5" Type="http://schemas.openxmlformats.org/officeDocument/2006/relationships/image" Target="../media/image201.png"/><Relationship Id="rId15" Type="http://schemas.openxmlformats.org/officeDocument/2006/relationships/image" Target="../media/image209.png"/><Relationship Id="rId10" Type="http://schemas.openxmlformats.org/officeDocument/2006/relationships/image" Target="../media/image145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Relationship Id="rId14" Type="http://schemas.openxmlformats.org/officeDocument/2006/relationships/image" Target="../media/image20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213.png"/><Relationship Id="rId7" Type="http://schemas.openxmlformats.org/officeDocument/2006/relationships/image" Target="../media/image216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8.png"/><Relationship Id="rId18" Type="http://schemas.openxmlformats.org/officeDocument/2006/relationships/image" Target="../media/image233.png"/><Relationship Id="rId26" Type="http://schemas.openxmlformats.org/officeDocument/2006/relationships/image" Target="../media/image241.png"/><Relationship Id="rId39" Type="http://schemas.openxmlformats.org/officeDocument/2006/relationships/image" Target="../media/image208.png"/><Relationship Id="rId21" Type="http://schemas.openxmlformats.org/officeDocument/2006/relationships/image" Target="../media/image236.png"/><Relationship Id="rId34" Type="http://schemas.openxmlformats.org/officeDocument/2006/relationships/image" Target="../media/image249.png"/><Relationship Id="rId42" Type="http://schemas.openxmlformats.org/officeDocument/2006/relationships/image" Target="../media/image256.png"/><Relationship Id="rId7" Type="http://schemas.openxmlformats.org/officeDocument/2006/relationships/image" Target="../media/image222.png"/><Relationship Id="rId2" Type="http://schemas.openxmlformats.org/officeDocument/2006/relationships/image" Target="../media/image217.png"/><Relationship Id="rId16" Type="http://schemas.openxmlformats.org/officeDocument/2006/relationships/image" Target="../media/image231.png"/><Relationship Id="rId20" Type="http://schemas.openxmlformats.org/officeDocument/2006/relationships/image" Target="../media/image235.png"/><Relationship Id="rId29" Type="http://schemas.openxmlformats.org/officeDocument/2006/relationships/image" Target="../media/image244.png"/><Relationship Id="rId41" Type="http://schemas.openxmlformats.org/officeDocument/2006/relationships/image" Target="../media/image2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.png"/><Relationship Id="rId11" Type="http://schemas.openxmlformats.org/officeDocument/2006/relationships/image" Target="../media/image226.png"/><Relationship Id="rId24" Type="http://schemas.openxmlformats.org/officeDocument/2006/relationships/image" Target="../media/image239.png"/><Relationship Id="rId32" Type="http://schemas.openxmlformats.org/officeDocument/2006/relationships/image" Target="../media/image247.png"/><Relationship Id="rId37" Type="http://schemas.openxmlformats.org/officeDocument/2006/relationships/image" Target="../media/image252.png"/><Relationship Id="rId40" Type="http://schemas.openxmlformats.org/officeDocument/2006/relationships/image" Target="../media/image254.png"/><Relationship Id="rId5" Type="http://schemas.openxmlformats.org/officeDocument/2006/relationships/image" Target="../media/image220.png"/><Relationship Id="rId15" Type="http://schemas.openxmlformats.org/officeDocument/2006/relationships/image" Target="../media/image230.png"/><Relationship Id="rId23" Type="http://schemas.openxmlformats.org/officeDocument/2006/relationships/image" Target="../media/image238.png"/><Relationship Id="rId28" Type="http://schemas.openxmlformats.org/officeDocument/2006/relationships/image" Target="../media/image243.png"/><Relationship Id="rId36" Type="http://schemas.openxmlformats.org/officeDocument/2006/relationships/image" Target="../media/image251.png"/><Relationship Id="rId10" Type="http://schemas.openxmlformats.org/officeDocument/2006/relationships/image" Target="../media/image225.png"/><Relationship Id="rId19" Type="http://schemas.openxmlformats.org/officeDocument/2006/relationships/image" Target="../media/image234.png"/><Relationship Id="rId31" Type="http://schemas.openxmlformats.org/officeDocument/2006/relationships/image" Target="../media/image246.png"/><Relationship Id="rId4" Type="http://schemas.openxmlformats.org/officeDocument/2006/relationships/image" Target="../media/image219.png"/><Relationship Id="rId9" Type="http://schemas.openxmlformats.org/officeDocument/2006/relationships/image" Target="../media/image224.png"/><Relationship Id="rId14" Type="http://schemas.openxmlformats.org/officeDocument/2006/relationships/image" Target="../media/image229.png"/><Relationship Id="rId22" Type="http://schemas.openxmlformats.org/officeDocument/2006/relationships/image" Target="../media/image237.png"/><Relationship Id="rId27" Type="http://schemas.openxmlformats.org/officeDocument/2006/relationships/image" Target="../media/image242.png"/><Relationship Id="rId30" Type="http://schemas.openxmlformats.org/officeDocument/2006/relationships/image" Target="../media/image245.png"/><Relationship Id="rId35" Type="http://schemas.openxmlformats.org/officeDocument/2006/relationships/image" Target="../media/image250.png"/><Relationship Id="rId8" Type="http://schemas.openxmlformats.org/officeDocument/2006/relationships/image" Target="../media/image223.png"/><Relationship Id="rId3" Type="http://schemas.openxmlformats.org/officeDocument/2006/relationships/image" Target="../media/image218.png"/><Relationship Id="rId12" Type="http://schemas.openxmlformats.org/officeDocument/2006/relationships/image" Target="../media/image227.png"/><Relationship Id="rId17" Type="http://schemas.openxmlformats.org/officeDocument/2006/relationships/image" Target="../media/image232.png"/><Relationship Id="rId25" Type="http://schemas.openxmlformats.org/officeDocument/2006/relationships/image" Target="../media/image240.png"/><Relationship Id="rId33" Type="http://schemas.openxmlformats.org/officeDocument/2006/relationships/image" Target="../media/image248.png"/><Relationship Id="rId38" Type="http://schemas.openxmlformats.org/officeDocument/2006/relationships/image" Target="../media/image2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1.png"/><Relationship Id="rId5" Type="http://schemas.openxmlformats.org/officeDocument/2006/relationships/image" Target="../media/image209.png"/><Relationship Id="rId4" Type="http://schemas.openxmlformats.org/officeDocument/2006/relationships/image" Target="../media/image210.pn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0.png"/><Relationship Id="rId18" Type="http://schemas.openxmlformats.org/officeDocument/2006/relationships/image" Target="../media/image274.png"/><Relationship Id="rId26" Type="http://schemas.openxmlformats.org/officeDocument/2006/relationships/image" Target="../media/image210.png"/><Relationship Id="rId39" Type="http://schemas.openxmlformats.org/officeDocument/2006/relationships/image" Target="../media/image293.png"/><Relationship Id="rId21" Type="http://schemas.openxmlformats.org/officeDocument/2006/relationships/image" Target="../media/image277.png"/><Relationship Id="rId34" Type="http://schemas.openxmlformats.org/officeDocument/2006/relationships/image" Target="../media/image289.png"/><Relationship Id="rId7" Type="http://schemas.openxmlformats.org/officeDocument/2006/relationships/image" Target="../media/image264.png"/><Relationship Id="rId2" Type="http://schemas.openxmlformats.org/officeDocument/2006/relationships/image" Target="../media/image259.png"/><Relationship Id="rId16" Type="http://schemas.openxmlformats.org/officeDocument/2006/relationships/image" Target="../media/image272.png"/><Relationship Id="rId20" Type="http://schemas.openxmlformats.org/officeDocument/2006/relationships/image" Target="../media/image276.png"/><Relationship Id="rId29" Type="http://schemas.openxmlformats.org/officeDocument/2006/relationships/image" Target="../media/image284.png"/><Relationship Id="rId41" Type="http://schemas.openxmlformats.org/officeDocument/2006/relationships/image" Target="../media/image2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3.png"/><Relationship Id="rId11" Type="http://schemas.openxmlformats.org/officeDocument/2006/relationships/image" Target="../media/image268.png"/><Relationship Id="rId24" Type="http://schemas.openxmlformats.org/officeDocument/2006/relationships/image" Target="../media/image280.png"/><Relationship Id="rId32" Type="http://schemas.openxmlformats.org/officeDocument/2006/relationships/image" Target="../media/image287.png"/><Relationship Id="rId37" Type="http://schemas.openxmlformats.org/officeDocument/2006/relationships/image" Target="../media/image211.png"/><Relationship Id="rId40" Type="http://schemas.openxmlformats.org/officeDocument/2006/relationships/image" Target="../media/image294.png"/><Relationship Id="rId5" Type="http://schemas.openxmlformats.org/officeDocument/2006/relationships/image" Target="../media/image262.png"/><Relationship Id="rId15" Type="http://schemas.openxmlformats.org/officeDocument/2006/relationships/image" Target="../media/image209.png"/><Relationship Id="rId23" Type="http://schemas.openxmlformats.org/officeDocument/2006/relationships/image" Target="../media/image279.png"/><Relationship Id="rId28" Type="http://schemas.openxmlformats.org/officeDocument/2006/relationships/image" Target="../media/image283.png"/><Relationship Id="rId36" Type="http://schemas.openxmlformats.org/officeDocument/2006/relationships/image" Target="../media/image291.png"/><Relationship Id="rId10" Type="http://schemas.openxmlformats.org/officeDocument/2006/relationships/image" Target="../media/image267.png"/><Relationship Id="rId19" Type="http://schemas.openxmlformats.org/officeDocument/2006/relationships/image" Target="../media/image275.png"/><Relationship Id="rId31" Type="http://schemas.openxmlformats.org/officeDocument/2006/relationships/image" Target="../media/image286.png"/><Relationship Id="rId4" Type="http://schemas.openxmlformats.org/officeDocument/2006/relationships/image" Target="../media/image261.png"/><Relationship Id="rId9" Type="http://schemas.openxmlformats.org/officeDocument/2006/relationships/image" Target="../media/image266.png"/><Relationship Id="rId14" Type="http://schemas.openxmlformats.org/officeDocument/2006/relationships/image" Target="../media/image271.png"/><Relationship Id="rId22" Type="http://schemas.openxmlformats.org/officeDocument/2006/relationships/image" Target="../media/image278.png"/><Relationship Id="rId27" Type="http://schemas.openxmlformats.org/officeDocument/2006/relationships/image" Target="../media/image282.png"/><Relationship Id="rId30" Type="http://schemas.openxmlformats.org/officeDocument/2006/relationships/image" Target="../media/image285.png"/><Relationship Id="rId35" Type="http://schemas.openxmlformats.org/officeDocument/2006/relationships/image" Target="../media/image290.png"/><Relationship Id="rId8" Type="http://schemas.openxmlformats.org/officeDocument/2006/relationships/image" Target="../media/image265.png"/><Relationship Id="rId3" Type="http://schemas.openxmlformats.org/officeDocument/2006/relationships/image" Target="../media/image260.png"/><Relationship Id="rId12" Type="http://schemas.openxmlformats.org/officeDocument/2006/relationships/image" Target="../media/image269.png"/><Relationship Id="rId17" Type="http://schemas.openxmlformats.org/officeDocument/2006/relationships/image" Target="../media/image273.png"/><Relationship Id="rId25" Type="http://schemas.openxmlformats.org/officeDocument/2006/relationships/image" Target="../media/image281.png"/><Relationship Id="rId33" Type="http://schemas.openxmlformats.org/officeDocument/2006/relationships/image" Target="../media/image288.png"/><Relationship Id="rId38" Type="http://schemas.openxmlformats.org/officeDocument/2006/relationships/image" Target="../media/image29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297.png"/><Relationship Id="rId7" Type="http://schemas.openxmlformats.org/officeDocument/2006/relationships/image" Target="../media/image300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9.png"/><Relationship Id="rId5" Type="http://schemas.openxmlformats.org/officeDocument/2006/relationships/image" Target="../media/image204.png"/><Relationship Id="rId4" Type="http://schemas.openxmlformats.org/officeDocument/2006/relationships/image" Target="../media/image298.png"/><Relationship Id="rId9" Type="http://schemas.openxmlformats.org/officeDocument/2006/relationships/image" Target="../media/image20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5.png"/><Relationship Id="rId4" Type="http://schemas.openxmlformats.org/officeDocument/2006/relationships/image" Target="../media/image30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307.png"/><Relationship Id="rId7" Type="http://schemas.openxmlformats.org/officeDocument/2006/relationships/image" Target="../media/image203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08.png"/><Relationship Id="rId9" Type="http://schemas.openxmlformats.org/officeDocument/2006/relationships/image" Target="../media/image31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314.png"/><Relationship Id="rId7" Type="http://schemas.openxmlformats.org/officeDocument/2006/relationships/image" Target="../media/image318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7.png"/><Relationship Id="rId11" Type="http://schemas.openxmlformats.org/officeDocument/2006/relationships/image" Target="../media/image322.png"/><Relationship Id="rId5" Type="http://schemas.openxmlformats.org/officeDocument/2006/relationships/image" Target="../media/image316.png"/><Relationship Id="rId10" Type="http://schemas.openxmlformats.org/officeDocument/2006/relationships/image" Target="../media/image321.png"/><Relationship Id="rId4" Type="http://schemas.openxmlformats.org/officeDocument/2006/relationships/image" Target="../media/image315.png"/><Relationship Id="rId9" Type="http://schemas.openxmlformats.org/officeDocument/2006/relationships/image" Target="../media/image32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12.png"/><Relationship Id="rId7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7.png"/><Relationship Id="rId5" Type="http://schemas.openxmlformats.org/officeDocument/2006/relationships/image" Target="../media/image180.png"/><Relationship Id="rId4" Type="http://schemas.openxmlformats.org/officeDocument/2006/relationships/image" Target="../media/image11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9.png"/><Relationship Id="rId5" Type="http://schemas.openxmlformats.org/officeDocument/2006/relationships/image" Target="../media/image328.png"/><Relationship Id="rId4" Type="http://schemas.openxmlformats.org/officeDocument/2006/relationships/image" Target="../media/image32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5.png"/><Relationship Id="rId4" Type="http://schemas.openxmlformats.org/officeDocument/2006/relationships/image" Target="../media/image3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3" Type="http://schemas.openxmlformats.org/officeDocument/2006/relationships/image" Target="../media/image336.png"/><Relationship Id="rId7" Type="http://schemas.openxmlformats.org/officeDocument/2006/relationships/image" Target="../media/image340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9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Relationship Id="rId9" Type="http://schemas.openxmlformats.org/officeDocument/2006/relationships/image" Target="../media/image5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3" Type="http://schemas.openxmlformats.org/officeDocument/2006/relationships/image" Target="../media/image345.png"/><Relationship Id="rId7" Type="http://schemas.openxmlformats.org/officeDocument/2006/relationships/image" Target="../media/image348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47.png"/><Relationship Id="rId10" Type="http://schemas.openxmlformats.org/officeDocument/2006/relationships/image" Target="../media/image351.png"/><Relationship Id="rId4" Type="http://schemas.openxmlformats.org/officeDocument/2006/relationships/image" Target="../media/image346.png"/><Relationship Id="rId9" Type="http://schemas.openxmlformats.org/officeDocument/2006/relationships/image" Target="../media/image3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6.png"/><Relationship Id="rId5" Type="http://schemas.openxmlformats.org/officeDocument/2006/relationships/image" Target="../media/image355.png"/><Relationship Id="rId4" Type="http://schemas.openxmlformats.org/officeDocument/2006/relationships/image" Target="../media/image35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7" Type="http://schemas.openxmlformats.org/officeDocument/2006/relationships/image" Target="../media/image364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3.png"/><Relationship Id="rId5" Type="http://schemas.openxmlformats.org/officeDocument/2006/relationships/image" Target="../media/image362.png"/><Relationship Id="rId4" Type="http://schemas.openxmlformats.org/officeDocument/2006/relationships/image" Target="../media/image3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6316002" y="2450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-8.43806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2614866" y="21735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-8.43926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F17DD2-772B-F104-241F-117567EFC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484" y="2450548"/>
            <a:ext cx="2345999" cy="26593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F0962E-570C-6FCA-185A-72B62C16F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677" y="2727547"/>
            <a:ext cx="2755551" cy="210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47E45F-B307-A8BE-0769-97EB183E2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851" y="2321075"/>
            <a:ext cx="1773808" cy="21349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10164170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-14.6016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300C8C3-FEF1-506F-BCF5-812C1643E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960" y="2341752"/>
            <a:ext cx="1759103" cy="24334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807" y="2341752"/>
            <a:ext cx="1960054" cy="2433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6CBD-8F2D-CD75-6A45-6FAB6778CC90}"/>
              </a:ext>
            </a:extLst>
          </p:cNvPr>
          <p:cNvSpPr txBox="1"/>
          <p:nvPr/>
        </p:nvSpPr>
        <p:spPr>
          <a:xfrm>
            <a:off x="7274946" y="3211088"/>
            <a:ext cx="183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 (separation between layers low)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38A31-D281-C3CF-067B-CABA6F184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216" y="2339390"/>
            <a:ext cx="1929567" cy="238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C17143-B725-0B2C-7A6F-A44F1A63F249}"/>
              </a:ext>
            </a:extLst>
          </p:cNvPr>
          <p:cNvSpPr txBox="1"/>
          <p:nvPr/>
        </p:nvSpPr>
        <p:spPr>
          <a:xfrm>
            <a:off x="5958702" y="3065235"/>
            <a:ext cx="1839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060" y="2340972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9078336" y="20639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00" y="1884794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327424" y="1924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78C101-B7B7-5C17-EED4-8B95EC564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499" y="1784644"/>
            <a:ext cx="1498689" cy="28353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3673672" y="18805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-16.1855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0A18EAD-1EF9-F068-8D0A-6785552C8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01" y="1876276"/>
            <a:ext cx="1823834" cy="310544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1EAB0-6365-5305-BEB9-3E9E6CE36947}"/>
              </a:ext>
            </a:extLst>
          </p:cNvPr>
          <p:cNvSpPr txBox="1"/>
          <p:nvPr/>
        </p:nvSpPr>
        <p:spPr>
          <a:xfrm>
            <a:off x="10085294" y="3130930"/>
            <a:ext cx="1568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 seems unstable for (0.4, 0.4)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4157120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7638254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332" y="2382637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1255" y="2382637"/>
            <a:ext cx="2413057" cy="24688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1160213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-10.4931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C8C23E-2B1C-77D7-B0E7-9F4FB40D9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0838" y="4802553"/>
            <a:ext cx="1567317" cy="197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756" y="1716490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091" y="2074722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9821229" y="19362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5208815" y="20294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83F83-98BA-6AD0-4193-D859F9EC4442}"/>
              </a:ext>
            </a:extLst>
          </p:cNvPr>
          <p:cNvSpPr txBox="1"/>
          <p:nvPr/>
        </p:nvSpPr>
        <p:spPr>
          <a:xfrm>
            <a:off x="7132896" y="3079830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F40433-2276-46C6-8766-511C67E4A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094" y="2341557"/>
            <a:ext cx="2323240" cy="25455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1944188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-13.0505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602" y="1905906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5785577" y="2160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1CB994-DB1A-9BAF-B907-C830E359B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835" y="1949935"/>
            <a:ext cx="1790011" cy="30172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E11E1F-C75F-F33C-9F43-EF4F68DEAD28}"/>
              </a:ext>
            </a:extLst>
          </p:cNvPr>
          <p:cNvSpPr txBox="1"/>
          <p:nvPr/>
        </p:nvSpPr>
        <p:spPr>
          <a:xfrm>
            <a:off x="8029367" y="3290500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 seems unstable</a:t>
            </a:r>
          </a:p>
        </p:txBody>
      </p:sp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EC6024-74B4-A8BE-1060-DE9BD56FA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470" y="2233240"/>
            <a:ext cx="1822296" cy="27476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-10.2983</a:t>
            </a:r>
          </a:p>
        </p:txBody>
      </p:sp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34694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2519" y="2208140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D90F22-9F96-A25C-F99F-15A6F3AB7478}"/>
              </a:ext>
            </a:extLst>
          </p:cNvPr>
          <p:cNvSpPr/>
          <p:nvPr/>
        </p:nvSpPr>
        <p:spPr>
          <a:xfrm>
            <a:off x="1909482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AC20E-B06D-2366-BF15-0FC7714B7068}"/>
              </a:ext>
            </a:extLst>
          </p:cNvPr>
          <p:cNvSpPr/>
          <p:nvPr/>
        </p:nvSpPr>
        <p:spPr>
          <a:xfrm>
            <a:off x="4845423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10E45-BF59-8B81-AC4A-214E15A94EDE}"/>
              </a:ext>
            </a:extLst>
          </p:cNvPr>
          <p:cNvSpPr/>
          <p:nvPr/>
        </p:nvSpPr>
        <p:spPr>
          <a:xfrm>
            <a:off x="7906870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06BE6-4CC7-1ADE-3764-4DC4987AF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217AB1-6C8F-CE76-0FDE-B762BA8B0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a05s010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AFCD4F-14F0-DED4-2055-7A17C231FF1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E4926B-BC62-DC7E-FD13-8BA99980B870}"/>
              </a:ext>
            </a:extLst>
          </p:cNvPr>
          <p:cNvSpPr/>
          <p:nvPr/>
        </p:nvSpPr>
        <p:spPr>
          <a:xfrm>
            <a:off x="1909482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7F5910-3CB0-25D7-F1E0-8426022E6B58}"/>
              </a:ext>
            </a:extLst>
          </p:cNvPr>
          <p:cNvSpPr/>
          <p:nvPr/>
        </p:nvSpPr>
        <p:spPr>
          <a:xfrm>
            <a:off x="4845423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F64C04-066D-90A1-23C7-B50248214512}"/>
              </a:ext>
            </a:extLst>
          </p:cNvPr>
          <p:cNvSpPr/>
          <p:nvPr/>
        </p:nvSpPr>
        <p:spPr>
          <a:xfrm>
            <a:off x="7906870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052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75751</TotalTime>
  <Words>1066</Words>
  <Application>Microsoft Office PowerPoint</Application>
  <PresentationFormat>Widescreen</PresentationFormat>
  <Paragraphs>213</Paragraphs>
  <Slides>59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</vt:lpstr>
      <vt:lpstr>a05s75e3</vt:lpstr>
      <vt:lpstr>a05s010</vt:lpstr>
      <vt:lpstr>a10s5e3 - DONE</vt:lpstr>
      <vt:lpstr>a20s5e3</vt:lpstr>
      <vt:lpstr>a20s015</vt:lpstr>
      <vt:lpstr>a20s022</vt:lpstr>
      <vt:lpstr>a20s025</vt:lpstr>
      <vt:lpstr>a20s027</vt:lpstr>
      <vt:lpstr>a25s027</vt:lpstr>
      <vt:lpstr>a25s030</vt:lpstr>
      <vt:lpstr>a30s020 - DONE</vt:lpstr>
      <vt:lpstr>a30s025</vt:lpstr>
      <vt:lpstr>a30s030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287</cp:revision>
  <dcterms:created xsi:type="dcterms:W3CDTF">2023-07-26T17:49:20Z</dcterms:created>
  <dcterms:modified xsi:type="dcterms:W3CDTF">2025-04-09T21:09:50Z</dcterms:modified>
</cp:coreProperties>
</file>